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5" r:id="rId5"/>
    <p:sldId id="262" r:id="rId6"/>
    <p:sldId id="261" r:id="rId7"/>
    <p:sldId id="270" r:id="rId8"/>
    <p:sldId id="274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AD314C-3785-46C5-9E68-293E1BF7D10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A8C4B6-AFD1-43AC-AD74-D16641225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union.ru/" TargetMode="External"/><Relationship Id="rId2" Type="http://schemas.openxmlformats.org/officeDocument/2006/relationships/hyperlink" Target="https://vk.com/journalin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71678"/>
            <a:ext cx="7704856" cy="42376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Челябинское региональное отделение Общероссийской общественной детской организации «Лига юных журналистов»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Медиаобразовательный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 </a:t>
            </a:r>
          </a:p>
          <a:p>
            <a:pPr>
              <a:spcBef>
                <a:spcPts val="0"/>
              </a:spcBef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Медиадайвинг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погружение в глубинку»</a:t>
            </a:r>
          </a:p>
        </p:txBody>
      </p:sp>
      <p:pic>
        <p:nvPicPr>
          <p:cNvPr id="1026" name="Picture 2" descr="C:\Users\PavlovaGD\Downloads\мои\логоти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1143008" cy="1453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05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BC95B8-0A65-4A5F-AD73-FE57530F8E09}"/>
              </a:ext>
            </a:extLst>
          </p:cNvPr>
          <p:cNvSpPr/>
          <p:nvPr/>
        </p:nvSpPr>
        <p:spPr>
          <a:xfrm>
            <a:off x="607000" y="476672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Информационные ресурсы ПРОЕКТА:</a:t>
            </a: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Информационный портал юных журналистов Челябинской области «Читай и Пиши»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(chip74.ru)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Группа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ВКонтакте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«Мы – дети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Журналины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https://vk.com/journalina</a:t>
            </a: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Сайт Союза журналистов Челябинской области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https://pressunion.ru/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Детские газеты и студии Челябинской области (более 50 изданий)</a:t>
            </a:r>
          </a:p>
          <a:p>
            <a:endParaRPr lang="ru-RU" dirty="0"/>
          </a:p>
        </p:txBody>
      </p:sp>
      <p:pic>
        <p:nvPicPr>
          <p:cNvPr id="6" name="Picture 2" descr="C:\Users\PavlovaGD\Downloads\мои\логотип.jpg">
            <a:extLst>
              <a:ext uri="{FF2B5EF4-FFF2-40B4-BE49-F238E27FC236}">
                <a16:creationId xmlns:a16="http://schemas.microsoft.com/office/drawing/2014/main" id="{36B3CC30-78D1-492D-9B1E-476B3B7C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4169991"/>
            <a:ext cx="1143008" cy="1453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5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298306-6D49-4AB5-971D-9857E51ECF60}"/>
              </a:ext>
            </a:extLst>
          </p:cNvPr>
          <p:cNvSpPr/>
          <p:nvPr/>
        </p:nvSpPr>
        <p:spPr>
          <a:xfrm>
            <a:off x="827584" y="1443840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Цель проекта </a:t>
            </a:r>
            <a:r>
              <a:rPr lang="ru-RU" sz="2400" dirty="0">
                <a:latin typeface="Candara" panose="020E0502030303020204" pitchFamily="34" charset="0"/>
                <a:ea typeface="Times New Roman" panose="02020603050405020304" pitchFamily="18" charset="0"/>
              </a:rPr>
              <a:t>– с</a:t>
            </a:r>
            <a:r>
              <a:rPr lang="ru-RU" sz="2400" dirty="0"/>
              <a:t>оздание условий для самореализации и развития способностей молодежи в сфере медиа, формирование </a:t>
            </a:r>
            <a:r>
              <a:rPr lang="ru-RU" sz="2400" dirty="0" err="1"/>
              <a:t>медиакомпетенций</a:t>
            </a:r>
            <a:r>
              <a:rPr lang="ru-RU" sz="2400" dirty="0"/>
              <a:t>, организация </a:t>
            </a:r>
            <a:r>
              <a:rPr lang="ru-RU" sz="2400" dirty="0" err="1"/>
              <a:t>медиаобразовательной</a:t>
            </a:r>
            <a:r>
              <a:rPr lang="ru-RU" sz="2400" dirty="0"/>
              <a:t> деятельности на основе социокультурных, духовно-нравственных ценностей российского общества и государства, а также формирование у молодежи гражданской идентичности, патриотизма через участие в пресс-турах по городам и районам Челябинской области и выпуск </a:t>
            </a:r>
            <a:r>
              <a:rPr lang="ru-RU" sz="2400" dirty="0" err="1"/>
              <a:t>медиапродукции</a:t>
            </a:r>
            <a:r>
              <a:rPr lang="ru-RU" sz="2400" dirty="0"/>
              <a:t> </a:t>
            </a:r>
          </a:p>
          <a:p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9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620688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Задачи проекта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/>
              <a:t> 1. </a:t>
            </a:r>
            <a:r>
              <a:rPr lang="ru-RU" dirty="0"/>
              <a:t>Производство и продвижение в информационной среде контента, направленного на укрепление гражданской идентичности и духовно-нравственных ценностей учащейся молодежи, формирование активной жизненной позиции и патриотичного отношения к Родине, родному краю. </a:t>
            </a:r>
          </a:p>
          <a:p>
            <a:endParaRPr lang="ru-RU" dirty="0"/>
          </a:p>
          <a:p>
            <a:r>
              <a:rPr lang="ru-RU" dirty="0"/>
              <a:t>2. Поддержка талантливых авторов школьных и студенческих СМИ, повышение их профессионального уровня, формирование универсальных журналистских навыков и </a:t>
            </a:r>
          </a:p>
          <a:p>
            <a:r>
              <a:rPr lang="ru-RU" dirty="0"/>
              <a:t>компетенций, позволяющих самостоятельно создавать медиапродукты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3. Организация и проведение фестивалей, конкурсов, слетов, семинаров, мастер-классов, для корреспондентов школьных и студенческих медиа.</a:t>
            </a:r>
          </a:p>
        </p:txBody>
      </p:sp>
    </p:spTree>
    <p:extLst>
      <p:ext uri="{BB962C8B-B14F-4D97-AF65-F5344CB8AC3E}">
        <p14:creationId xmlns:p14="http://schemas.microsoft.com/office/powerpoint/2010/main" val="89839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620688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atin typeface="Arial" pitchFamily="34" charset="0"/>
                <a:cs typeface="Arial" pitchFamily="34" charset="0"/>
              </a:rPr>
              <a:t>Участники проекта</a:t>
            </a:r>
            <a:r>
              <a:rPr lang="ru-RU" sz="2400" cap="all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 Подростки, молодежь и студенты в возрасте от 14 до 18 лет,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юнкоры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детских СМИ Челябинской области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Специалисты региональных и федеральных СМИ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Медиаволонтеры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эксперты</a:t>
            </a:r>
          </a:p>
        </p:txBody>
      </p:sp>
    </p:spTree>
    <p:extLst>
      <p:ext uri="{BB962C8B-B14F-4D97-AF65-F5344CB8AC3E}">
        <p14:creationId xmlns:p14="http://schemas.microsoft.com/office/powerpoint/2010/main" val="88900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541382" cy="522034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обучения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практико-ориентированная схема реализации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медиаобразовательного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проекта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обучения:</a:t>
            </a:r>
            <a:b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Проведение 4 семинаров по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тревел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-журналистике с участием специалистов в сфере медиа региональных и федеральных СМИ.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Организация мастерских на слетах и фестивалях по направлениям, формирование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медиакомпетенций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сфере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тревел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-журналистки с целью создания позитивного медиаконтента по итогам пресс-туров в города и районы области.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Организация пресс-туров, формирование прочных знаний о родном крае, позволяющих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юнкорам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транслировать полученные знания, способствовать укреплению гражданской идентичности и духовно-нравственных ценностей учащейся молодежи, формированию активной жизненной позиции и патриотичного отношения к Родине, родному краю. 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5688632"/>
          </a:xfrm>
        </p:spPr>
        <p:txBody>
          <a:bodyPr>
            <a:normAutofit fontScale="90000"/>
          </a:bodyPr>
          <a:lstStyle/>
          <a:p>
            <a:pPr algn="l" fontAlgn="t"/>
            <a:r>
              <a:rPr lang="ru-RU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проекта:</a:t>
            </a:r>
            <a:br>
              <a:rPr lang="ru-RU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Проведение 4 семинаров и вебинаров по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тревел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-журналистике с участием специалистов региональных и федеральных СМИ, формирование универсальных журналистских навыков и компетенций, позволяющих создавать собственный позитивный медиаконтент.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Организация и проведение 6 пресс-туров в города и районы Челябинской области: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Еткульский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Нагайбакский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Аргаяшский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районы, города Ашу,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Сатку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Кыштым.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и проведение ХХ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слета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юнкоров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шахтерских городов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и проведение ХХХ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регионального фестиваля детской прессы «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Журналина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Поддержка функционирования информационного портала юных журналистов Челябинской области «Читай и Пиши», где собственные аккаунты имеют свыше 50 детских редакций.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9839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6244746"/>
          </a:xfrm>
        </p:spPr>
        <p:txBody>
          <a:bodyPr>
            <a:normAutofit fontScale="90000"/>
          </a:bodyPr>
          <a:lstStyle/>
          <a:p>
            <a:pPr algn="l" fontAlgn="t"/>
            <a:r>
              <a:rPr lang="ru-RU" sz="3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br>
              <a:rPr lang="ru-RU" sz="3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Партнеры проекта: </a:t>
            </a:r>
            <a:br>
              <a:rPr lang="ru-RU" sz="3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Союз журналистов Челябинской области</a:t>
            </a:r>
            <a:b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Ассоциация городских и районных газет Челябинской области «Пресса»</a:t>
            </a:r>
            <a:b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2700" dirty="0">
                <a:solidFill>
                  <a:schemeClr val="tx1"/>
                </a:solidFill>
              </a:rPr>
            </a:br>
            <a:br>
              <a:rPr lang="ru-RU" sz="27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4664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992888" cy="5040560"/>
          </a:xfrm>
        </p:spPr>
        <p:txBody>
          <a:bodyPr>
            <a:noAutofit/>
          </a:bodyPr>
          <a:lstStyle/>
          <a:p>
            <a:pPr algn="l" fontAlgn="t"/>
            <a:r>
              <a:rPr lang="ru-RU" sz="18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ФОРМИРУЕМЫЕ НАВЫКИ И УМЕНИЯ:</a:t>
            </a:r>
            <a:br>
              <a:rPr lang="ru-RU" sz="18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жанров, методов и приемов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тревел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-журналистики, формирование универсальных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медиакомпетенций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позволяющих создавать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медиапродукцию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различных платформ;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знакомство с городами и районами региона для приобретения позитивного опыта и знаний, понимания своеобразия территорий, культуры и традиций жителей Челябинской области;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производить и продвигать в информационной среде контент, направленный на укрепление гражданской идентичности и духовно-нравственных ценностей учащейся молодежи, формирование активной жизненной позиции и патриотичного отношения к Родине, родному краю. 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5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00034" y="6429395"/>
            <a:ext cx="8280920" cy="45719"/>
          </a:xfrm>
        </p:spPr>
        <p:txBody>
          <a:bodyPr>
            <a:normAutofit fontScale="90000"/>
          </a:bodyPr>
          <a:lstStyle/>
          <a:p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11325D-24F6-40E8-B718-196F24EEC4B5}"/>
              </a:ext>
            </a:extLst>
          </p:cNvPr>
          <p:cNvSpPr/>
          <p:nvPr/>
        </p:nvSpPr>
        <p:spPr>
          <a:xfrm>
            <a:off x="755576" y="476672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cap="all" dirty="0">
                <a:latin typeface="Candara" panose="020E0502030303020204" pitchFamily="34" charset="0"/>
                <a:ea typeface="Times New Roman" panose="02020603050405020304" pitchFamily="18" charset="0"/>
              </a:rPr>
              <a:t>Планируемые результаты проекта:</a:t>
            </a:r>
          </a:p>
          <a:p>
            <a:pPr algn="just">
              <a:spcAft>
                <a:spcPts val="0"/>
              </a:spcAft>
            </a:pPr>
            <a:endParaRPr lang="ru-RU" cap="all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1. Повышение уровня </a:t>
            </a:r>
            <a:r>
              <a:rPr lang="ru-RU" dirty="0" err="1">
                <a:latin typeface="Candara" panose="020E0502030303020204" pitchFamily="34" charset="0"/>
                <a:ea typeface="Times New Roman" panose="02020603050405020304" pitchFamily="18" charset="0"/>
              </a:rPr>
              <a:t>медиакомпетентности</a:t>
            </a:r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Candara" panose="020E0502030303020204" pitchFamily="34" charset="0"/>
                <a:ea typeface="Times New Roman" panose="02020603050405020304" pitchFamily="18" charset="0"/>
              </a:rPr>
              <a:t>медиаграмотности</a:t>
            </a:r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latin typeface="Candara" panose="020E0502030303020204" pitchFamily="34" charset="0"/>
                <a:ea typeface="Times New Roman" panose="02020603050405020304" pitchFamily="18" charset="0"/>
              </a:rPr>
              <a:t>юнкоров</a:t>
            </a:r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; формирование универсальных профессиональных навыков в сфере медиа, практическое их применение;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2. Освоение базовых методик </a:t>
            </a:r>
            <a:r>
              <a:rPr lang="ru-RU" dirty="0" err="1">
                <a:latin typeface="Candara" panose="020E0502030303020204" pitchFamily="34" charset="0"/>
                <a:ea typeface="Times New Roman" panose="02020603050405020304" pitchFamily="18" charset="0"/>
              </a:rPr>
              <a:t>тревел</a:t>
            </a:r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-журналистки, создание материалов о родном крае и их трансляция на целевую подростковую группу;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Candara" panose="020E0502030303020204" pitchFamily="34" charset="0"/>
                <a:ea typeface="Times New Roman" panose="02020603050405020304" pitchFamily="18" charset="0"/>
              </a:rPr>
              <a:t>3. Повышение мотивации в профессиональном росте и самоопределении</a:t>
            </a:r>
          </a:p>
          <a:p>
            <a:endParaRPr lang="ru-RU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Candara" panose="020E0502030303020204" pitchFamily="34" charset="0"/>
              </a:rPr>
              <a:t>4. Выработка механизма </a:t>
            </a:r>
            <a:r>
              <a:rPr lang="ru-RU" dirty="0" err="1">
                <a:latin typeface="Candara" panose="020E0502030303020204" pitchFamily="34" charset="0"/>
              </a:rPr>
              <a:t>межпоколенческого</a:t>
            </a:r>
            <a:r>
              <a:rPr lang="ru-RU" dirty="0">
                <a:latin typeface="Candara" panose="020E0502030303020204" pitchFamily="34" charset="0"/>
              </a:rPr>
              <a:t> диалога между </a:t>
            </a:r>
            <a:r>
              <a:rPr lang="ru-RU" dirty="0" err="1">
                <a:latin typeface="Candara" panose="020E0502030303020204" pitchFamily="34" charset="0"/>
              </a:rPr>
              <a:t>юнкорами</a:t>
            </a:r>
            <a:r>
              <a:rPr lang="ru-RU" dirty="0">
                <a:latin typeface="Candara" panose="020E0502030303020204" pitchFamily="34" charset="0"/>
              </a:rPr>
              <a:t> и жителями региона, </a:t>
            </a:r>
            <a:r>
              <a:rPr lang="ru-RU" dirty="0"/>
              <a:t>кто прославил своими достижениями города и районы области, формирование у молодежи гражданской идентичности, патриотизма, социокультурных, духовно-нравственных ценностей российского общества и государства</a:t>
            </a:r>
            <a:r>
              <a:rPr lang="ru-RU" dirty="0">
                <a:latin typeface="Candara" panose="020E0502030303020204" pitchFamily="34" charset="0"/>
              </a:rPr>
              <a:t>.</a:t>
            </a:r>
          </a:p>
          <a:p>
            <a:endParaRPr lang="ru-RU" dirty="0">
              <a:latin typeface="Candara" panose="020E0502030303020204" pitchFamily="34" charset="0"/>
            </a:endParaRPr>
          </a:p>
          <a:p>
            <a:r>
              <a:rPr lang="ru-RU" dirty="0">
                <a:latin typeface="Candara" panose="020E0502030303020204" pitchFamily="34" charset="0"/>
              </a:rPr>
              <a:t>5. В мероприятиях проекта примут участие учреждения из 14 муниципальных образований, 525 человек, 22 детских редакции. Образовательные услуги получат 5000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898393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715</TotalTime>
  <Words>394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обучения: практико-ориентированная схема реализации медиаобразовательного проекта  Форматы обучения: 1. Проведение 4 семинаров по тревел-журналистике с участием специалистов в сфере медиа региональных и федеральных СМИ.  2. Организация мастерских на слетах и фестивалях по направлениям, формирование медиакомпетенций в сфере тревел-журналистки с целью создания позитивного медиаконтента по итогам пресс-туров в города и районы области.  3. Организация пресс-туров, формирование прочных знаний о родном крае, позволяющих юнкорам транслировать полученные знания, способствовать укреплению гражданской идентичности и духовно-нравственных ценностей учащейся молодежи, формированию активной жизненной позиции и патриотичного отношения к Родине, родному краю.    </vt:lpstr>
      <vt:lpstr>Ключевые мероприятия проекта:  1. Проведение 4 семинаров и вебинаров по тревел-журналистике с участием специалистов региональных и федеральных СМИ, формирование универсальных журналистских навыков и компетенций, позволяющих создавать собственный позитивный медиаконтент.  2. Организация и проведение 6 пресс-туров в города и районы Челябинской области: Еткульский, Нагайбакский, Аргаяшский районы, города Ашу, Сатку, Кыштым.  3. Организация и проведение ХХI слета юнкоров шахтерских городов  4. Организация и проведение ХХХI регионального фестиваля детской прессы «Журналина»  5. Поддержка функционирования информационного портала юных журналистов Челябинской области «Читай и Пиши», где собственные аккаунты имеют свыше 50 детских редакций.     </vt:lpstr>
      <vt:lpstr>                  Партнеры проекта:   Союз журналистов Челябинской области  Ассоциация городских и районных газет Челябинской области «Пресса»            </vt:lpstr>
      <vt:lpstr>ФОРМИРУЕМЫЕ НАВЫКИ И УМЕНИЯ:  освоение жанров, методов и приемов тревел-журналистики, формирование универсальных медиакомпетенций, позволяющих создавать медиапродукцию для различных платформ;  использовать знакомство с городами и районами региона для приобретения позитивного опыта и знаний, понимания своеобразия территорий, культуры и традиций жителей Челябинской области;  производить и продвигать в информационной среде контент, направленный на укрепление гражданской идентичности и духовно-нравственных ценностей учащейся молодежи, формирование активной жизненной позиции и патриотичного отношения к Родине, родному краю.    </vt:lpstr>
      <vt:lpstr>         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Павлова Галина Дмитриева</cp:lastModifiedBy>
  <cp:revision>58</cp:revision>
  <dcterms:created xsi:type="dcterms:W3CDTF">2019-11-10T14:36:30Z</dcterms:created>
  <dcterms:modified xsi:type="dcterms:W3CDTF">2023-05-12T05:17:00Z</dcterms:modified>
</cp:coreProperties>
</file>